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2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B40C3-27B6-4ED3-9C49-BA14E4FA3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6F3AB4A-E93E-4C84-8A85-4220DF378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95F261A-7A87-4B37-AF11-33ABD5D72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D31C2AA-4BD2-4D85-8B83-4B1898C3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0172C1-639C-45A3-8A9D-B96A1433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707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9CD307-DB35-409A-A020-51D98F2BB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A054F64-314C-4C76-9FC7-2C2AAE553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D45CA7-0B00-45AE-A205-4AC41126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132410-495E-43FC-8B69-B1578F81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D67FFC-BEFA-4962-908B-D8DA5E60A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10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9CDFBF6-6E97-4D99-BD89-55B1BC864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B9E3AC1-25CC-4FF0-A9E7-744A20672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789525-4BD2-4FE0-BE84-960619CF4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15B6BE-E99C-43C9-80C3-9BB50D23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AB159A-6466-43E4-8F6D-D9971E61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781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52E061-0A3E-48B8-BF32-B10D0A127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49DE18-6696-405F-B6B4-422ED6181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772E35-11C4-42C2-9E70-726E3740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D87874-09E8-45A4-BE00-0D247074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223D65-A0A8-4BC4-9238-6098010D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800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02C455-2773-4B27-A5E2-DC91832F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7671C7-F600-4432-906C-2AC115E34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FDBEAD-D289-499D-8156-9E13FABE0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CA0EF3-C4D8-452B-81AE-131707EC2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26AD12-10E4-42C5-B5E5-64483950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22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D9FE57-3C5B-4136-B15D-7F744CCF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732C0E-0F46-478A-AD1F-CD2506F06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845F352-456A-4E55-8909-61DF66337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F6D6699-3B4D-4128-8903-129A942C0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7A26FE-FF37-4BAD-91A5-8559B344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11A808-A478-4A8E-8F9D-703931500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234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EEFD7-E551-42CC-A9AE-F5527B876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9941CF-405C-45DF-A014-8DEFDCBE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979307-F4C4-4490-9206-B6218828C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CE4A95A-358B-41EC-8FE3-B371A84C76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193B6C5-9123-4045-8136-02745CDF2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BA5BCF-638D-48CD-A0A0-28BD644B4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116CD1B-2650-4035-A6A7-EF6DEA89D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1E1C344-824E-45DD-995A-2E63AF7E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606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EB1C7F-D437-4F92-965E-3F7B721C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8775D96-E0CA-4265-AF55-DAE1C51DF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5AC3367-5EB3-49EE-AC37-B9CF88F32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90188E5-6020-472B-8B09-C44F31F8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088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C1868EE-81CD-48C9-9D21-C1C3DA9BE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6FF19AB-5A5C-41E6-9104-091C8E691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F95D23-C34B-4B1C-BB2F-DE87ACE44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34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CAB01D-43E3-49C1-BAE0-0B6DC075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83567D-15C9-4644-9EE1-D12B5F9D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1F8153-7C8D-469A-94D1-8797B4FB8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B45AE3-3A0D-4D2A-A248-C924D481E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2AF123-FEF8-4F29-88F1-B433F04B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03C998-8083-4733-9522-871CE5D3A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203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2996B-05C3-4224-AD41-12D7897DE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01A4848-37B6-42A8-AA9C-A65B0A335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31912D-FC3A-40A8-BD37-F754926C0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91E87F-4C09-40F4-867B-D7958989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79373CB-A3BA-45B7-96C4-56CF0B73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9674E1-0943-4D5D-8AC3-B95D33A3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015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73E1508-1076-4725-89BC-DAE3216D7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076E91-CF9E-4D53-BD2D-86AAD84B5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361FAB-0FF6-4ABB-A1BA-17591E868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72541-1E3C-4C37-9A17-94A06E31B279}" type="datetimeFigureOut">
              <a:rPr lang="sv-SE" smtClean="0"/>
              <a:t>2020-07-21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E3522D-DDE3-4817-A5DE-3B0000E48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409BC6-4B01-4644-8C6D-4D940CE3A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97A7-135E-4D84-B2BA-0DBB430EA5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345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7CB282-485A-4242-BE19-4B1333092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6509" y="734905"/>
            <a:ext cx="9144000" cy="2387600"/>
          </a:xfrm>
        </p:spPr>
        <p:txBody>
          <a:bodyPr/>
          <a:lstStyle/>
          <a:p>
            <a:r>
              <a:rPr lang="sv-SE" dirty="0" err="1"/>
              <a:t>FreeCAD</a:t>
            </a:r>
            <a:r>
              <a:rPr lang="sv-SE" dirty="0"/>
              <a:t> </a:t>
            </a:r>
            <a:r>
              <a:rPr lang="sv-SE" dirty="0" err="1"/>
              <a:t>failure</a:t>
            </a:r>
            <a:r>
              <a:rPr lang="sv-SE" dirty="0"/>
              <a:t> 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E032F4-F570-4B42-8F17-E9FD7F26CE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21 </a:t>
            </a:r>
            <a:r>
              <a:rPr lang="sv-SE" dirty="0" err="1"/>
              <a:t>July</a:t>
            </a:r>
            <a:r>
              <a:rPr lang="sv-SE" dirty="0"/>
              <a:t> 2020</a:t>
            </a:r>
          </a:p>
          <a:p>
            <a:r>
              <a:rPr lang="sv-SE" dirty="0"/>
              <a:t>Bertil Jonsson</a:t>
            </a:r>
          </a:p>
          <a:p>
            <a:endParaRPr lang="sv-SE" dirty="0"/>
          </a:p>
          <a:p>
            <a:r>
              <a:rPr lang="sv-SE" i="1" dirty="0"/>
              <a:t>Email: 	bertil.gelebo@outlook.com</a:t>
            </a:r>
          </a:p>
        </p:txBody>
      </p:sp>
    </p:spTree>
    <p:extLst>
      <p:ext uri="{BB962C8B-B14F-4D97-AF65-F5344CB8AC3E}">
        <p14:creationId xmlns:p14="http://schemas.microsoft.com/office/powerpoint/2010/main" val="335805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82140A-FC86-4FD5-BD88-79445E562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772"/>
            <a:ext cx="10515600" cy="947860"/>
          </a:xfrm>
        </p:spPr>
        <p:txBody>
          <a:bodyPr/>
          <a:lstStyle/>
          <a:p>
            <a:r>
              <a:rPr lang="sv-SE" dirty="0"/>
              <a:t>From </a:t>
            </a:r>
            <a:r>
              <a:rPr lang="sv-SE" dirty="0" err="1"/>
              <a:t>scetch</a:t>
            </a:r>
            <a:r>
              <a:rPr lang="sv-SE" dirty="0"/>
              <a:t> to solid </a:t>
            </a:r>
            <a:r>
              <a:rPr lang="sv-SE" dirty="0" err="1"/>
              <a:t>did</a:t>
            </a:r>
            <a:r>
              <a:rPr lang="sv-SE" dirty="0"/>
              <a:t> not </a:t>
            </a:r>
            <a:r>
              <a:rPr lang="sv-SE" dirty="0" err="1"/>
              <a:t>work</a:t>
            </a:r>
            <a:r>
              <a:rPr lang="sv-SE" dirty="0"/>
              <a:t> – </a:t>
            </a:r>
            <a:r>
              <a:rPr lang="sv-SE" dirty="0" err="1"/>
              <a:t>why</a:t>
            </a:r>
            <a:r>
              <a:rPr lang="sv-SE" dirty="0"/>
              <a:t> ?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09E046B-D494-4364-B61E-4A4771B5D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4492"/>
            <a:ext cx="6761392" cy="508390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EC791F8A-C843-4100-95A8-1066913CC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3345" y="1164492"/>
            <a:ext cx="5278655" cy="2971146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CB2A0272-F9BF-4F47-A73A-89FE228E6790}"/>
              </a:ext>
            </a:extLst>
          </p:cNvPr>
          <p:cNvSpPr txBox="1"/>
          <p:nvPr/>
        </p:nvSpPr>
        <p:spPr>
          <a:xfrm>
            <a:off x="7471508" y="4595446"/>
            <a:ext cx="39545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 </a:t>
            </a:r>
            <a:r>
              <a:rPr lang="sv-SE" dirty="0" err="1"/>
              <a:t>made</a:t>
            </a:r>
            <a:r>
              <a:rPr lang="sv-SE" dirty="0"/>
              <a:t> a simple </a:t>
            </a:r>
            <a:r>
              <a:rPr lang="sv-SE" dirty="0" err="1"/>
              <a:t>scetch</a:t>
            </a:r>
            <a:r>
              <a:rPr lang="sv-SE" dirty="0"/>
              <a:t> for </a:t>
            </a:r>
            <a:r>
              <a:rPr lang="sv-SE" dirty="0" err="1"/>
              <a:t>testing</a:t>
            </a:r>
            <a:r>
              <a:rPr lang="sv-SE" dirty="0"/>
              <a:t> and got it green (</a:t>
            </a:r>
            <a:r>
              <a:rPr lang="sv-SE" dirty="0" err="1"/>
              <a:t>fully</a:t>
            </a:r>
            <a:r>
              <a:rPr lang="sv-SE" dirty="0"/>
              <a:t> </a:t>
            </a:r>
            <a:r>
              <a:rPr lang="sv-SE" dirty="0" err="1"/>
              <a:t>constrained</a:t>
            </a:r>
            <a:r>
              <a:rPr lang="sv-SE" dirty="0"/>
              <a:t>) </a:t>
            </a: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then</a:t>
            </a:r>
            <a:r>
              <a:rPr lang="sv-SE" dirty="0"/>
              <a:t>, </a:t>
            </a:r>
            <a:r>
              <a:rPr lang="sv-SE" dirty="0" err="1"/>
              <a:t>when</a:t>
            </a:r>
            <a:r>
              <a:rPr lang="sv-SE" dirty="0"/>
              <a:t> I </a:t>
            </a:r>
            <a:r>
              <a:rPr lang="sv-SE" dirty="0" err="1"/>
              <a:t>pressed</a:t>
            </a:r>
            <a:r>
              <a:rPr lang="sv-SE" dirty="0"/>
              <a:t> the ”</a:t>
            </a:r>
            <a:r>
              <a:rPr lang="sv-SE" dirty="0" err="1"/>
              <a:t>Pad</a:t>
            </a:r>
            <a:r>
              <a:rPr lang="sv-SE" dirty="0"/>
              <a:t>”-</a:t>
            </a:r>
            <a:r>
              <a:rPr lang="sv-SE" dirty="0" err="1"/>
              <a:t>button</a:t>
            </a:r>
            <a:r>
              <a:rPr lang="sv-SE" dirty="0"/>
              <a:t> I got a </a:t>
            </a:r>
            <a:r>
              <a:rPr lang="sv-SE" dirty="0" err="1"/>
              <a:t>failure</a:t>
            </a:r>
            <a:r>
              <a:rPr lang="sv-SE" dirty="0"/>
              <a:t> </a:t>
            </a:r>
            <a:r>
              <a:rPr lang="sv-SE" dirty="0" err="1"/>
              <a:t>message</a:t>
            </a:r>
            <a:r>
              <a:rPr lang="sv-SE" dirty="0"/>
              <a:t> – </a:t>
            </a:r>
            <a:r>
              <a:rPr lang="sv-SE" dirty="0" err="1"/>
              <a:t>what</a:t>
            </a:r>
            <a:r>
              <a:rPr lang="sv-SE" dirty="0"/>
              <a:t> is </a:t>
            </a:r>
            <a:r>
              <a:rPr lang="sv-SE" dirty="0" err="1"/>
              <a:t>wrong</a:t>
            </a:r>
            <a:r>
              <a:rPr lang="sv-SE" dirty="0"/>
              <a:t> ?</a:t>
            </a:r>
          </a:p>
          <a:p>
            <a:endParaRPr lang="sv-SE" dirty="0"/>
          </a:p>
          <a:p>
            <a:r>
              <a:rPr lang="sv-SE" i="1" dirty="0"/>
              <a:t>”</a:t>
            </a:r>
            <a:r>
              <a:rPr lang="sv-SE" i="1" dirty="0" err="1"/>
              <a:t>Failed</a:t>
            </a:r>
            <a:r>
              <a:rPr lang="sv-SE" i="1" dirty="0"/>
              <a:t> to </a:t>
            </a:r>
            <a:r>
              <a:rPr lang="sv-SE" i="1" dirty="0" err="1"/>
              <a:t>validate</a:t>
            </a:r>
            <a:r>
              <a:rPr lang="sv-SE" i="1" dirty="0"/>
              <a:t> </a:t>
            </a:r>
            <a:r>
              <a:rPr lang="sv-SE" i="1"/>
              <a:t>broken face…..”</a:t>
            </a:r>
            <a:endParaRPr lang="sv-SE" i="1" dirty="0"/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F3FD58A3-4C52-4BF9-BE06-B19B2710D388}"/>
              </a:ext>
            </a:extLst>
          </p:cNvPr>
          <p:cNvCxnSpPr/>
          <p:nvPr/>
        </p:nvCxnSpPr>
        <p:spPr>
          <a:xfrm flipH="1" flipV="1">
            <a:off x="5595815" y="3845169"/>
            <a:ext cx="3759200" cy="836246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61DD7473-8AC7-40B1-B99A-B9DDC5D44E8C}"/>
              </a:ext>
            </a:extLst>
          </p:cNvPr>
          <p:cNvCxnSpPr/>
          <p:nvPr/>
        </p:nvCxnSpPr>
        <p:spPr>
          <a:xfrm flipV="1">
            <a:off x="9678692" y="1844298"/>
            <a:ext cx="2162013" cy="3351312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909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71</Words>
  <Application>Microsoft Office PowerPoint</Application>
  <PresentationFormat>Bredbild</PresentationFormat>
  <Paragraphs>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FreeCAD failure ?</vt:lpstr>
      <vt:lpstr>From scetch to solid did not work – why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FreeCAD failure ?</dc:title>
  <dc:creator>Bertil Jonsson</dc:creator>
  <cp:lastModifiedBy>Bertil Jonsson</cp:lastModifiedBy>
  <cp:revision>2</cp:revision>
  <dcterms:created xsi:type="dcterms:W3CDTF">2020-07-21T13:40:36Z</dcterms:created>
  <dcterms:modified xsi:type="dcterms:W3CDTF">2020-07-21T13:51:19Z</dcterms:modified>
</cp:coreProperties>
</file>